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Futur</a:t>
            </a:r>
            <a:r>
              <a:rPr lang="en-US" dirty="0" smtClean="0"/>
              <a:t> Simple &amp;</a:t>
            </a:r>
            <a:br>
              <a:rPr lang="en-US" dirty="0" smtClean="0"/>
            </a:br>
            <a:r>
              <a:rPr lang="en-US" dirty="0" smtClean="0"/>
              <a:t>Le </a:t>
            </a:r>
            <a:r>
              <a:rPr lang="en-US" dirty="0" err="1" smtClean="0"/>
              <a:t>Conditionnel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Guide Instructions &amp; </a:t>
            </a:r>
            <a:r>
              <a:rPr lang="en-US" dirty="0" err="1" smtClean="0"/>
              <a:t>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du </a:t>
            </a:r>
            <a:r>
              <a:rPr lang="en-US" dirty="0" err="1" smtClean="0"/>
              <a:t>Futur</a:t>
            </a:r>
            <a:r>
              <a:rPr lang="en-US" dirty="0" smtClean="0"/>
              <a:t> Simple et Du </a:t>
            </a:r>
            <a:r>
              <a:rPr lang="en-US" dirty="0" err="1" smtClean="0"/>
              <a:t>conditionnel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Conditionnel</a:t>
            </a:r>
            <a:endParaRPr lang="en-US" dirty="0" smtClean="0"/>
          </a:p>
          <a:p>
            <a:pPr lvl="1"/>
            <a:r>
              <a:rPr lang="en-US" dirty="0" smtClean="0"/>
              <a:t>Used to express “would + action” based on a previously named condition</a:t>
            </a:r>
          </a:p>
          <a:p>
            <a:pPr lvl="1"/>
            <a:r>
              <a:rPr lang="en-US" dirty="0" smtClean="0"/>
              <a:t>If + </a:t>
            </a:r>
            <a:r>
              <a:rPr lang="en-US" dirty="0" err="1" smtClean="0"/>
              <a:t>imparfait</a:t>
            </a:r>
            <a:r>
              <a:rPr lang="en-US" dirty="0" smtClean="0"/>
              <a:t>, then + </a:t>
            </a:r>
            <a:r>
              <a:rPr lang="en-US" dirty="0" err="1" smtClean="0"/>
              <a:t>conditionnel</a:t>
            </a:r>
            <a:r>
              <a:rPr lang="en-US" dirty="0" smtClean="0"/>
              <a:t> (If I </a:t>
            </a:r>
            <a:r>
              <a:rPr lang="en-US" i="1" dirty="0" smtClean="0"/>
              <a:t>had</a:t>
            </a:r>
            <a:r>
              <a:rPr lang="en-US" dirty="0" smtClean="0"/>
              <a:t> a million dollars, I </a:t>
            </a:r>
            <a:r>
              <a:rPr lang="en-US" i="1" dirty="0" smtClean="0"/>
              <a:t>would buy </a:t>
            </a:r>
            <a:r>
              <a:rPr lang="en-US" dirty="0" smtClean="0"/>
              <a:t>Madame Vazquez a plane!)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Futur</a:t>
            </a:r>
            <a:r>
              <a:rPr lang="en-US" dirty="0" smtClean="0"/>
              <a:t> simple:</a:t>
            </a:r>
          </a:p>
          <a:p>
            <a:pPr lvl="1"/>
            <a:r>
              <a:rPr lang="en-US" dirty="0" smtClean="0"/>
              <a:t>Used to express “will + action” in the future</a:t>
            </a:r>
          </a:p>
          <a:p>
            <a:pPr lvl="1"/>
            <a:r>
              <a:rPr lang="en-US" dirty="0" smtClean="0"/>
              <a:t>Used to express actions that may or may not take place in the future</a:t>
            </a:r>
          </a:p>
          <a:p>
            <a:pPr lvl="1"/>
            <a:r>
              <a:rPr lang="en-US" dirty="0" smtClean="0"/>
              <a:t>If + present, then + future simple (If I </a:t>
            </a:r>
            <a:r>
              <a:rPr lang="en-US" i="1" dirty="0" smtClean="0"/>
              <a:t>go</a:t>
            </a:r>
            <a:r>
              <a:rPr lang="en-US" dirty="0" smtClean="0"/>
              <a:t> to the supermarket, then I </a:t>
            </a:r>
            <a:r>
              <a:rPr lang="en-US" i="1" dirty="0" smtClean="0"/>
              <a:t>will buy </a:t>
            </a:r>
            <a:r>
              <a:rPr lang="en-US" dirty="0" smtClean="0"/>
              <a:t>groceries.)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* Resources available on class </a:t>
            </a:r>
            <a:r>
              <a:rPr lang="en-US" dirty="0" err="1" smtClean="0"/>
              <a:t>Weebly</a:t>
            </a:r>
            <a:r>
              <a:rPr lang="en-US" dirty="0" smtClean="0"/>
              <a:t>! (Chapter 05 </a:t>
            </a:r>
            <a:r>
              <a:rPr lang="en-US" dirty="0" err="1" smtClean="0"/>
              <a:t>Grammaire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08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Mission, should you choose to accept it…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68501"/>
            <a:ext cx="10267222" cy="4508500"/>
          </a:xfrm>
        </p:spPr>
        <p:txBody>
          <a:bodyPr>
            <a:normAutofit/>
          </a:bodyPr>
          <a:lstStyle/>
          <a:p>
            <a:r>
              <a:rPr lang="en-US" dirty="0" smtClean="0"/>
              <a:t>Make a poster or </a:t>
            </a:r>
            <a:r>
              <a:rPr lang="en-US" dirty="0" smtClean="0"/>
              <a:t>brochure. You MUST have sections for each of the following: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Describe the rules for </a:t>
            </a:r>
            <a:r>
              <a:rPr lang="en-US" i="1" dirty="0" smtClean="0"/>
              <a:t>le future simple</a:t>
            </a:r>
            <a:r>
              <a:rPr lang="en-US" dirty="0" smtClean="0"/>
              <a:t> and </a:t>
            </a:r>
            <a:r>
              <a:rPr lang="en-US" i="1" dirty="0" smtClean="0"/>
              <a:t>le </a:t>
            </a:r>
            <a:r>
              <a:rPr lang="en-US" i="1" dirty="0" err="1" smtClean="0"/>
              <a:t>conditionnel</a:t>
            </a:r>
            <a:r>
              <a:rPr lang="en-US" dirty="0" smtClean="0"/>
              <a:t> – how to form them</a:t>
            </a:r>
          </a:p>
          <a:p>
            <a:pPr lvl="1"/>
            <a:r>
              <a:rPr lang="en-US" dirty="0" smtClean="0"/>
              <a:t>Include at least 5 example sentences for each to show how it works – this can be done in a paragraph (telling a story) or individual sentences.</a:t>
            </a:r>
          </a:p>
          <a:p>
            <a:pPr lvl="1"/>
            <a:r>
              <a:rPr lang="en-US" dirty="0" smtClean="0"/>
              <a:t>Include tips and tricks on how to USE these tenses\</a:t>
            </a:r>
          </a:p>
          <a:p>
            <a:pPr lvl="1"/>
            <a:r>
              <a:rPr lang="en-US" dirty="0" smtClean="0"/>
              <a:t>Be sure to include the rules for “</a:t>
            </a:r>
            <a:r>
              <a:rPr lang="en-US" dirty="0" err="1" smtClean="0"/>
              <a:t>si</a:t>
            </a:r>
            <a:r>
              <a:rPr lang="en-US" dirty="0" smtClean="0"/>
              <a:t> clauses” (If you’re not sure about this, look it up on </a:t>
            </a:r>
            <a:r>
              <a:rPr lang="en-US" dirty="0" err="1" smtClean="0"/>
              <a:t>Tex’s</a:t>
            </a:r>
            <a:r>
              <a:rPr lang="en-US" dirty="0" smtClean="0"/>
              <a:t> French Grammar)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	Look </a:t>
            </a:r>
            <a:r>
              <a:rPr lang="en-US" dirty="0" smtClean="0"/>
              <a:t>up and describe the rules for </a:t>
            </a:r>
            <a:r>
              <a:rPr lang="en-US" i="1" dirty="0" smtClean="0"/>
              <a:t>le future </a:t>
            </a:r>
            <a:r>
              <a:rPr lang="en-US" i="1" dirty="0" err="1" smtClean="0"/>
              <a:t>antéieur</a:t>
            </a:r>
            <a:r>
              <a:rPr lang="en-US" dirty="0" smtClean="0"/>
              <a:t> and </a:t>
            </a:r>
            <a:r>
              <a:rPr lang="en-US" i="1" dirty="0" smtClean="0"/>
              <a:t>le </a:t>
            </a:r>
            <a:r>
              <a:rPr lang="en-US" i="1" dirty="0" err="1" smtClean="0"/>
              <a:t>conditionnel</a:t>
            </a:r>
            <a:r>
              <a:rPr lang="en-US" i="1" dirty="0" smtClean="0"/>
              <a:t> passé</a:t>
            </a:r>
            <a:r>
              <a:rPr lang="en-US" dirty="0" smtClean="0"/>
              <a:t> – how to form them</a:t>
            </a:r>
          </a:p>
          <a:p>
            <a:pPr lvl="1"/>
            <a:r>
              <a:rPr lang="en-US" dirty="0"/>
              <a:t>Include at least 5 example sentences for each to show how it works – this can be done in a paragraph </a:t>
            </a:r>
            <a:r>
              <a:rPr lang="en-US" dirty="0" smtClean="0"/>
              <a:t>(telling a story) or </a:t>
            </a:r>
            <a:r>
              <a:rPr lang="en-US" dirty="0"/>
              <a:t>individual sentences.</a:t>
            </a:r>
          </a:p>
          <a:p>
            <a:pPr lvl="1"/>
            <a:r>
              <a:rPr lang="en-US" dirty="0"/>
              <a:t>Include tips and tricks on how to USE these tenses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60877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</TotalTime>
  <Words>229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Le Futur Simple &amp; Le Conditionnel</vt:lpstr>
      <vt:lpstr>Revision du Futur Simple et Du conditionnel  </vt:lpstr>
      <vt:lpstr>Your Mission, should you choose to accept it… </vt:lpstr>
    </vt:vector>
  </TitlesOfParts>
  <Company>Calvert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Simple &amp; Le Conditionnel</dc:title>
  <dc:creator>Vazquez, Abigail</dc:creator>
  <cp:lastModifiedBy>Vazquez, Abigail</cp:lastModifiedBy>
  <cp:revision>5</cp:revision>
  <dcterms:created xsi:type="dcterms:W3CDTF">2016-04-11T12:47:58Z</dcterms:created>
  <dcterms:modified xsi:type="dcterms:W3CDTF">2016-04-11T13:13:44Z</dcterms:modified>
</cp:coreProperties>
</file>